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62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AA9"/>
    <a:srgbClr val="C2C11E"/>
    <a:srgbClr val="586D3D"/>
    <a:srgbClr val="B13607"/>
    <a:srgbClr val="4E0246"/>
    <a:srgbClr val="8C6F8D"/>
    <a:srgbClr val="A58537"/>
    <a:srgbClr val="879BA0"/>
    <a:srgbClr val="813C27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7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stCxn id="106" idx="3"/>
              <a:endCxn id="108" idx="2"/>
            </p:cNvCxnSpPr>
            <p:nvPr/>
          </p:nvCxnSpPr>
          <p:spPr>
            <a:xfrm>
              <a:off x="2115133" y="4319133"/>
              <a:ext cx="11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stCxn id="109" idx="2"/>
              <a:endCxn id="108" idx="1"/>
            </p:cNvCxnSpPr>
            <p:nvPr/>
          </p:nvCxnSpPr>
          <p:spPr>
            <a:xfrm flipH="1">
              <a:off x="4052900" y="27786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 for missing components with low c scores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Discern Patterns of component loss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Genome information from NCBI/JGI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3090684" y="3727933"/>
              <a:ext cx="1924633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+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stCxn id="108" idx="5"/>
              <a:endCxn id="110" idx="1"/>
            </p:cNvCxnSpPr>
            <p:nvPr/>
          </p:nvCxnSpPr>
          <p:spPr>
            <a:xfrm rot="10800000" flipH="1">
              <a:off x="4822853" y="2180733"/>
              <a:ext cx="1278000" cy="213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stCxn id="108" idx="1"/>
              <a:endCxn id="109" idx="2"/>
            </p:cNvCxnSpPr>
            <p:nvPr/>
          </p:nvCxnSpPr>
          <p:spPr>
            <a:xfrm rot="10800000" flipH="1">
              <a:off x="4053000" y="27787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stCxn id="115" idx="0"/>
              <a:endCxn id="108" idx="4"/>
            </p:cNvCxnSpPr>
            <p:nvPr/>
          </p:nvCxnSpPr>
          <p:spPr>
            <a:xfrm rot="10800000">
              <a:off x="4052933" y="4910400"/>
              <a:ext cx="9200" cy="72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stCxn id="121" idx="5"/>
              <a:endCxn id="113" idx="2"/>
            </p:cNvCxnSpPr>
            <p:nvPr/>
          </p:nvCxnSpPr>
          <p:spPr>
            <a:xfrm rot="10800000" flipH="1">
              <a:off x="7418827" y="2725933"/>
              <a:ext cx="2467600" cy="159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7" y="3721333"/>
              <a:ext cx="166840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Graphs/Tables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stCxn id="108" idx="5"/>
              <a:endCxn id="121" idx="2"/>
            </p:cNvCxnSpPr>
            <p:nvPr/>
          </p:nvCxnSpPr>
          <p:spPr>
            <a:xfrm>
              <a:off x="4822853" y="4319133"/>
              <a:ext cx="126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8512</TotalTime>
  <Words>174</Words>
  <Application>Microsoft Office PowerPoint</Application>
  <PresentationFormat>Widescreen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17</cp:revision>
  <dcterms:created xsi:type="dcterms:W3CDTF">2025-03-18T16:01:18Z</dcterms:created>
  <dcterms:modified xsi:type="dcterms:W3CDTF">2025-04-09T20:16:42Z</dcterms:modified>
</cp:coreProperties>
</file>